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3"/>
  </p:notesMasterIdLst>
  <p:sldIdLst>
    <p:sldId id="265" r:id="rId6"/>
    <p:sldId id="264" r:id="rId7"/>
    <p:sldId id="262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2018E-66CB-46BB-BE73-1D322C85CD7E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3776E-47B9-4D85-8BA7-F6BBE69F66A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8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58FA1-B09C-4230-9502-45835774856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0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47266-62AD-428E-988C-64625C0224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EC51-82CB-46E6-95C6-BD90C7DBB4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94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CE66-5D5B-46A1-A108-BE94FD11CE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67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D128-C542-4EB4-A51E-532FCCD3BA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6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93FF-47DB-4963-9128-B9B2D682D6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13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514F-051E-4816-AFFF-40684A2911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DAB7-87EC-4A93-81DE-D810DC4F68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8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64EC-2FB9-4E52-B968-A9B7CC1CC3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1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F632-FA4A-451D-9030-700EF35D4A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15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B210-3F71-41AC-9C53-ABA9A7326B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4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A0E-99C4-4BA4-899E-E00C696C92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1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9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5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0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4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5C86E-6BD8-4724-9927-14A13E183B2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F1BE0-2C00-4C20-B051-F401AC2CB1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4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1607-EA27-4AE7-9CA0-2EDACA4B01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>
                <a:solidFill>
                  <a:prstClr val="black">
                    <a:tint val="75000"/>
                  </a:prstClr>
                </a:solidFill>
              </a:rPr>
              <a:t>Selectie en opstellen van vragen: Angélique Neckebroeck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F1BE0-2C00-4C20-B051-F401AC2CB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2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9314" y="672420"/>
            <a:ext cx="11480800" cy="2387600"/>
          </a:xfrm>
        </p:spPr>
        <p:txBody>
          <a:bodyPr/>
          <a:lstStyle/>
          <a:p>
            <a:r>
              <a:rPr lang="nl-NL" dirty="0">
                <a:latin typeface="Edmondsans Bold" panose="02000000000000000000" pitchFamily="50" charset="0"/>
              </a:rPr>
              <a:t>De Grote Valse Vrienden Quiz</a:t>
            </a:r>
            <a:endParaRPr lang="en-US" dirty="0">
              <a:latin typeface="Edmondsans Bold" panose="020000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817258" y="3530187"/>
            <a:ext cx="7358743" cy="1397510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6600" dirty="0">
                <a:solidFill>
                  <a:srgbClr val="DDFBEF"/>
                </a:solidFill>
                <a:latin typeface="Edmondsans Bold" panose="02000000000000000000" pitchFamily="50" charset="0"/>
              </a:rPr>
              <a:t>De Taalsector</a:t>
            </a:r>
          </a:p>
          <a:p>
            <a:pPr algn="l"/>
            <a:r>
              <a:rPr lang="nl-NL" sz="2600" dirty="0">
                <a:solidFill>
                  <a:srgbClr val="DDFBEF"/>
                </a:solidFill>
                <a:latin typeface="Edmondsans Bold" panose="02000000000000000000" pitchFamily="50" charset="0"/>
              </a:rPr>
              <a:t>het platform voor de taalprofessionals</a:t>
            </a:r>
            <a:endParaRPr lang="en-US" sz="2600" dirty="0">
              <a:solidFill>
                <a:srgbClr val="DDFBEF"/>
              </a:solidFill>
              <a:latin typeface="Edmondsans Bold" panose="02000000000000000000" pitchFamily="50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319902" y="3363369"/>
            <a:ext cx="1889241" cy="173114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643086" y="5564682"/>
            <a:ext cx="6676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Edmondsans Bold" panose="02000000000000000000" pitchFamily="50" charset="0"/>
              </a:rPr>
              <a:t>Selectie en opstellen van vragen: Angélique Neckebroeck</a:t>
            </a:r>
            <a:endParaRPr lang="en-US" sz="1400" dirty="0">
              <a:solidFill>
                <a:prstClr val="black"/>
              </a:solidFill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3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8" y="1862591"/>
            <a:ext cx="9144000" cy="2387600"/>
          </a:xfrm>
        </p:spPr>
        <p:txBody>
          <a:bodyPr>
            <a:normAutofit/>
          </a:bodyPr>
          <a:lstStyle/>
          <a:p>
            <a:r>
              <a:rPr lang="nl-NL" dirty="0">
                <a:latin typeface="Edmondsans Bold" panose="02000000000000000000" pitchFamily="50" charset="0"/>
              </a:rPr>
              <a:t>Ronde met audiofragmenten</a:t>
            </a:r>
            <a:endParaRPr lang="en-US" dirty="0">
              <a:latin typeface="Edmondsans Bold" panose="020000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8" y="4443073"/>
            <a:ext cx="9144000" cy="1655762"/>
          </a:xfrm>
        </p:spPr>
        <p:txBody>
          <a:bodyPr/>
          <a:lstStyle/>
          <a:p>
            <a:r>
              <a:rPr lang="nl-NL" dirty="0">
                <a:latin typeface="Edmondsans Bold" panose="02000000000000000000" pitchFamily="50" charset="0"/>
              </a:rPr>
              <a:t>Vul de valse vrienden die je hoort in op het antwoordblad.</a:t>
            </a:r>
          </a:p>
          <a:p>
            <a:r>
              <a:rPr lang="nl-NL" dirty="0">
                <a:latin typeface="Edmondsans Bold" panose="02000000000000000000" pitchFamily="50" charset="0"/>
              </a:rPr>
              <a:t>In elk audiofragment zitten er 10 valse vrienden.</a:t>
            </a:r>
            <a:endParaRPr lang="en-US" dirty="0">
              <a:latin typeface="Edmondsans Bold" panose="020000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957761" y="0"/>
            <a:ext cx="22764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faux amis - kopi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057865"/>
            <a:ext cx="609600" cy="609600"/>
          </a:xfrm>
          <a:prstGeom prst="rect">
            <a:avLst/>
          </a:prstGeom>
        </p:spPr>
      </p:pic>
      <p:sp>
        <p:nvSpPr>
          <p:cNvPr id="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r>
              <a:rPr lang="nl-NL" dirty="0">
                <a:latin typeface="Edmondsans Bold" panose="02000000000000000000" pitchFamily="50" charset="0"/>
              </a:rPr>
              <a:t>Frans</a:t>
            </a:r>
            <a:endParaRPr lang="en-US" dirty="0"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falsi amici - kop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r>
              <a:rPr lang="nl-NL" dirty="0">
                <a:latin typeface="Edmondsans Bold" panose="02000000000000000000" pitchFamily="50" charset="0"/>
              </a:rPr>
              <a:t>Italiaans</a:t>
            </a:r>
            <a:endParaRPr lang="en-US" dirty="0"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falsche Freunde - kop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r>
              <a:rPr lang="nl-NL" dirty="0">
                <a:latin typeface="Edmondsans Bold" panose="02000000000000000000" pitchFamily="50" charset="0"/>
              </a:rPr>
              <a:t>Duits</a:t>
            </a:r>
            <a:endParaRPr lang="en-US" dirty="0"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5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false friends - kop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r>
              <a:rPr lang="nl-NL" dirty="0">
                <a:latin typeface="Edmondsans Bold" panose="02000000000000000000" pitchFamily="50" charset="0"/>
              </a:rPr>
              <a:t>Engels</a:t>
            </a:r>
            <a:endParaRPr lang="en-US" dirty="0"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falsos amigos - kop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r>
              <a:rPr lang="nl-NL" dirty="0">
                <a:latin typeface="Edmondsans Bold" panose="02000000000000000000" pitchFamily="50" charset="0"/>
              </a:rPr>
              <a:t>Spaans</a:t>
            </a:r>
            <a:endParaRPr lang="en-US" dirty="0">
              <a:latin typeface="Edmondsan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7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ver_x0020_de_x0020_inhoud xmlns="a5540cd1-566d-4936-bf15-c8ddba77f1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5ED3504C1BE489E8CDFD85BCB6ED2" ma:contentTypeVersion="8" ma:contentTypeDescription="Crée un document." ma:contentTypeScope="" ma:versionID="899f0bc4a0227bbbc5bbf95a2329826f">
  <xsd:schema xmlns:xsd="http://www.w3.org/2001/XMLSchema" xmlns:xs="http://www.w3.org/2001/XMLSchema" xmlns:p="http://schemas.microsoft.com/office/2006/metadata/properties" xmlns:ns2="a5540cd1-566d-4936-bf15-c8ddba77f172" xmlns:ns3="bdc71ea3-69bf-4dde-a4f3-b9646373a0b2" targetNamespace="http://schemas.microsoft.com/office/2006/metadata/properties" ma:root="true" ma:fieldsID="11883bab30264ba1117b376313c53a08" ns2:_="" ns3:_="">
    <xsd:import namespace="a5540cd1-566d-4936-bf15-c8ddba77f172"/>
    <xsd:import namespace="bdc71ea3-69bf-4dde-a4f3-b9646373a0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Over_x0020_de_x0020_inhou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40cd1-566d-4936-bf15-c8ddba77f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Over_x0020_de_x0020_inhoud" ma:index="13" nillable="true" ma:displayName="Over de inhoud" ma:description="Wat staat er in dit document?" ma:internalName="Over_x0020_de_x0020_inhou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71ea3-69bf-4dde-a4f3-b9646373a0b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C80937-E1EE-4668-B429-9B52995EFEF8}">
  <ds:schemaRefs>
    <ds:schemaRef ds:uri="http://schemas.microsoft.com/office/2006/metadata/properties"/>
    <ds:schemaRef ds:uri="http://schemas.microsoft.com/office/infopath/2007/PartnerControls"/>
    <ds:schemaRef ds:uri="a5540cd1-566d-4936-bf15-c8ddba77f172"/>
  </ds:schemaRefs>
</ds:datastoreItem>
</file>

<file path=customXml/itemProps2.xml><?xml version="1.0" encoding="utf-8"?>
<ds:datastoreItem xmlns:ds="http://schemas.openxmlformats.org/officeDocument/2006/customXml" ds:itemID="{BF015923-ACC3-43C6-A95A-913F27BE83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D218F9-7A08-49CD-916B-594549C65B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40cd1-566d-4936-bf15-c8ddba77f172"/>
    <ds:schemaRef ds:uri="bdc71ea3-69bf-4dde-a4f3-b9646373a0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50</Words>
  <Application>Microsoft Office PowerPoint</Application>
  <PresentationFormat>Breedbeeld</PresentationFormat>
  <Paragraphs>18</Paragraphs>
  <Slides>7</Slides>
  <Notes>1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Edmondsans Bold</vt:lpstr>
      <vt:lpstr>Kantoorthema</vt:lpstr>
      <vt:lpstr>67_Kantoorthema</vt:lpstr>
      <vt:lpstr>De Grote Valse Vrienden Quiz</vt:lpstr>
      <vt:lpstr>Ronde met audiofragmenten</vt:lpstr>
      <vt:lpstr> Frans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Ronde met audiofragmenten</dc:title>
  <dc:creator>Familie Neckebroeck</dc:creator>
  <cp:lastModifiedBy>Dries Debackere</cp:lastModifiedBy>
  <cp:revision>6</cp:revision>
  <dcterms:created xsi:type="dcterms:W3CDTF">2018-06-12T10:34:30Z</dcterms:created>
  <dcterms:modified xsi:type="dcterms:W3CDTF">2018-06-15T07:44:23Z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0x010100AFD5ED3504C1BE489E8CDFD85BCB6ED2</vt:lpwstr>
  </property>
</Properties>
</file>